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83" r:id="rId3"/>
    <p:sldId id="284" r:id="rId4"/>
    <p:sldId id="291" r:id="rId5"/>
    <p:sldId id="304" r:id="rId6"/>
    <p:sldId id="301" r:id="rId7"/>
    <p:sldId id="282" r:id="rId8"/>
    <p:sldId id="290" r:id="rId9"/>
    <p:sldId id="302" r:id="rId10"/>
    <p:sldId id="303" r:id="rId11"/>
    <p:sldId id="297" r:id="rId12"/>
    <p:sldId id="263" r:id="rId13"/>
    <p:sldId id="258" r:id="rId14"/>
    <p:sldId id="285" r:id="rId15"/>
    <p:sldId id="25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710" autoAdjust="0"/>
  </p:normalViewPr>
  <p:slideViewPr>
    <p:cSldViewPr snapToGrid="0">
      <p:cViewPr varScale="1">
        <p:scale>
          <a:sx n="78" d="100"/>
          <a:sy n="78" d="100"/>
        </p:scale>
        <p:origin x="86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A2AF5FFE-13F6-4005-A8DC-3D74F47F0B7A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58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9C94-370D-45C4-AF7B-564A3871EB16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D6EC-9C13-4B1E-8D74-A2C9DC60E119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6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CAABD92D-3B6A-410D-B980-87CAE7B9FC00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BA88-B581-4562-AE1C-CC6B3CA69375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F09F7D06-66B6-41C5-8FA5-CD7ACC96B639}" type="datetime1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537DD61-F9CE-47F3-ABBD-C06D73839A42}" type="datetime1">
              <a:rPr lang="en-US" smtClean="0"/>
              <a:t>4/6/2022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1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AAAE-F7AA-4E6B-A3B7-8B46F12BE03E}" type="datetime1">
              <a:rPr lang="en-US" smtClean="0"/>
              <a:t>4/6/2022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5152-D11D-4885-9E25-3CF068820E92}" type="datetime1">
              <a:rPr lang="en-US" smtClean="0"/>
              <a:t>4/6/2022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3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8531568-F3BF-464B-B798-39310419FEFD}" type="datetime1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725183BF-A09E-4816-914C-73D9D107D447}" type="datetime1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613-CA70-4972-9090-F077F3F0903C}" type="datetime1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2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fostering-open-collaborative-innovation-for-micro-and-small-technology-based-firms-in-brazil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3" descr="Abstract background of blue mesh and nodes">
            <a:extLst>
              <a:ext uri="{FF2B5EF4-FFF2-40B4-BE49-F238E27FC236}">
                <a16:creationId xmlns:a16="http://schemas.microsoft.com/office/drawing/2014/main" id="{D2907167-5F64-4FD5-B695-3C76990B6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0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The Drive By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618020" cy="1631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8E5D-08FF-412F-9FF2-7E90B600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40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Frequency Counter - Output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F8453D3-E128-4893-87EF-7AEFE525E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1714500"/>
            <a:ext cx="6656832" cy="332841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544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Frequency Tied with Other Modules</a:t>
            </a:r>
          </a:p>
        </p:txBody>
      </p:sp>
      <p:pic>
        <p:nvPicPr>
          <p:cNvPr id="7" name="IMG_2113">
            <a:hlinkClick r:id="" action="ppaction://media"/>
            <a:extLst>
              <a:ext uri="{FF2B5EF4-FFF2-40B4-BE49-F238E27FC236}">
                <a16:creationId xmlns:a16="http://schemas.microsoft.com/office/drawing/2014/main" id="{3F766140-E8F4-4F47-B228-A3AE922248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633619"/>
            <a:ext cx="4114800" cy="54955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37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CEBED-B962-46A7-8645-B0BFB7E3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Gantt Chart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135CC3-4ADB-4575-B0AB-DEF9696FE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96" y="1179166"/>
            <a:ext cx="10407078" cy="5056831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7FE994-D9CB-4011-A134-B01F3973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F50AAC4-8D4C-4073-82E6-0D89964B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05DA66-7E7C-4E1A-BFE0-1786B370C8D8}"/>
              </a:ext>
            </a:extLst>
          </p:cNvPr>
          <p:cNvSpPr/>
          <p:nvPr/>
        </p:nvSpPr>
        <p:spPr>
          <a:xfrm>
            <a:off x="6322142" y="2107088"/>
            <a:ext cx="235974" cy="40862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28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9C011-62E6-44EE-836D-F14EA870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Overall Budget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42CC1-FAA0-4D33-B8A9-F2540D45F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355" y="2139484"/>
            <a:ext cx="8505290" cy="409651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A299-D6BA-4D5F-A893-9DE4D165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EA96-734D-41BD-A278-06631680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92619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E9A49-F815-4265-B221-5741E4D7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Labor Hours and Material costs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CC015F-47D4-4A14-8B54-516FCFF96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63" y="1929448"/>
            <a:ext cx="4352280" cy="43065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7882C0-EAF4-4B1D-BBC0-CC9A08A1B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2380116"/>
            <a:ext cx="5596128" cy="361524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35C84-26AD-410E-94A5-530F0C12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1490-ACAC-4CE0-80E1-5D3BD8B4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07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C1B4B951-0114-4B38-924F-4025F20E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884" r="1176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E6717-721B-49FB-8D1F-59F2F5373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02332-FD90-4584-B9DA-7B2991C45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28004" cy="1711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F8159-B784-471B-A47A-4B8799D711BF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C40FF-8CF1-43A4-99A2-821E9EA9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0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09D7D-8D1A-4C31-9239-0F84FFBD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4400"/>
              <a:t>The Project Description &amp; Objectives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B65030-3949-40D2-84BA-CA80E6AC91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" r="9072"/>
          <a:stretch/>
        </p:blipFill>
        <p:spPr bwMode="auto">
          <a:xfrm>
            <a:off x="20" y="10"/>
            <a:ext cx="45053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0" name="Rectangle 74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75623C-995B-4FDE-A17E-7365E1A10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 Using a BASYS board, H bridge board and sensors to make a rover move along a metallic path and identify friendlies and hostiles along its path while also shooting the enemies by firing rubber bands at them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1066-EC65-4F3D-8FE8-0CA7C5AC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0376" y="6356350"/>
            <a:ext cx="3713265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158B8-F9FF-4D51-A373-14307776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73642" y="6356350"/>
            <a:ext cx="128016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94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3" name="Freeform: Shape 19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4" name="Freeform: Shape 19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Project Opportunity 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A0E2C-F05D-40DD-B158-987C83D8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400" dirty="0"/>
              <a:t>Search &amp; Rescue: The rover could be modified to help in search and rescue operations by following a certain path in difficult terrains like snow. It will find people who in danger by making them flash a red light or a flare and detecting that. The gun on top could be replaced with a pointer that points towards the direction of the person in need of help.</a:t>
            </a:r>
          </a:p>
          <a:p>
            <a:endParaRPr lang="en-US" sz="1400" dirty="0"/>
          </a:p>
          <a:p>
            <a:endParaRPr lang="en-US" sz="1400" dirty="0"/>
          </a:p>
          <a:p>
            <a:pPr lvl="7"/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1026" name="Picture 2" descr="Snow mobile, Icelandic search and rescue Stock Photo - Alamy">
            <a:extLst>
              <a:ext uri="{FF2B5EF4-FFF2-40B4-BE49-F238E27FC236}">
                <a16:creationId xmlns:a16="http://schemas.microsoft.com/office/drawing/2014/main" id="{F859704C-DD75-40A3-9F90-AA46CDD6C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9" r="-2" b="23331"/>
          <a:stretch/>
        </p:blipFill>
        <p:spPr bwMode="auto">
          <a:xfrm>
            <a:off x="4901184" y="1885862"/>
            <a:ext cx="6922008" cy="318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1184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311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Rectangle 31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2" name="Rectangle 321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3" name="Freeform: Shape 322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4" name="Freeform: Shape 323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E1F6-91CB-4F04-B047-611DCEB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Project Sketch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4B8C1D-2CF5-4754-BE27-6B42B002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4873752"/>
            <a:ext cx="3931920" cy="120700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3D Models for the rubber band gun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21A36715-9AFB-4676-A037-D231AE9B1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6903" y="809012"/>
            <a:ext cx="5989326" cy="257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6" name="Rectangle 325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53A550-C6A2-4034-9924-313CFF682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9354" y="3996845"/>
            <a:ext cx="2871216" cy="200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7F73DD8-EFD7-4CA6-9A19-4DD20E32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65013" y="3996845"/>
            <a:ext cx="2871216" cy="200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66967-9B9D-423C-A30D-6F101D40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46902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4355-B279-4961-8994-9BD952F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14962" y="6356350"/>
            <a:ext cx="18212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1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DF884-DE6E-40FD-B87E-72677C883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         Hardware		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C95AC-A9B7-429D-B7C9-8CC8D0AC8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Rubber band gun</a:t>
            </a:r>
          </a:p>
        </p:txBody>
      </p:sp>
      <p:pic>
        <p:nvPicPr>
          <p:cNvPr id="6" name="IMG_4222">
            <a:hlinkClick r:id="" action="ppaction://media"/>
            <a:extLst>
              <a:ext uri="{FF2B5EF4-FFF2-40B4-BE49-F238E27FC236}">
                <a16:creationId xmlns:a16="http://schemas.microsoft.com/office/drawing/2014/main" id="{F1BA21C5-7B23-4F67-BA3D-644BE74AA3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31492" y="2139484"/>
            <a:ext cx="2304287" cy="4096512"/>
          </a:xfrm>
          <a:prstGeom prst="rect">
            <a:avLst/>
          </a:prstGeom>
        </p:spPr>
      </p:pic>
      <p:pic>
        <p:nvPicPr>
          <p:cNvPr id="7" name="IMG_4224" descr="A person holding a piece of paper&#10;&#10;Description automatically generated with low confidence">
            <a:hlinkClick r:id="" action="ppaction://media"/>
            <a:extLst>
              <a:ext uri="{FF2B5EF4-FFF2-40B4-BE49-F238E27FC236}">
                <a16:creationId xmlns:a16="http://schemas.microsoft.com/office/drawing/2014/main" id="{76AD0CA6-9633-4793-9D93-D56CB1B6816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56222" y="2139484"/>
            <a:ext cx="2304287" cy="40965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70AF6-B216-4779-BD90-B28E73F12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A28DB-94E0-4C96-AE6C-C05350E6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44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26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Freeform: Shape 28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2373C-7616-45E3-B665-DBBF6E87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Hardware		</a:t>
            </a:r>
          </a:p>
        </p:txBody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9F705-4336-43AD-9A60-67F359981C33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3D Model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Decided to mount with double sided tape.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Might need to make some improvements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Traces maybe too thin?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OR gate might be too small to solder confidently</a:t>
            </a:r>
          </a:p>
        </p:txBody>
      </p:sp>
      <p:pic>
        <p:nvPicPr>
          <p:cNvPr id="10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889E5D87-04A8-4BC7-9AB6-F06EFA107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67" y="1692569"/>
            <a:ext cx="6921940" cy="358210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613F4-6279-4916-B275-52EB83A75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98967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504D4-42F2-449D-BB68-59D4A4FD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632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6" name="Rectangle 76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7" name="Rectangle 78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4108" name="Rectangle 80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9" name="Rectangle 82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4CFCBD-CD19-46CD-B946-2650AB567074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Flow Chart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161010-1D35-442C-8E08-4A5A6BD6F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664" y="630936"/>
            <a:ext cx="5784783" cy="54955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9570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Frequency Counter - Initialization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97D0D01-3EA4-44F0-A420-618B30A47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702" y="630936"/>
            <a:ext cx="3750708" cy="54955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37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Frequency Counter - Logic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0802ED2-6450-44AF-8B08-A26B5D859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440" y="630936"/>
            <a:ext cx="3723231" cy="54955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83929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3AB3AC"/>
      </a:accent1>
      <a:accent2>
        <a:srgbClr val="3189BB"/>
      </a:accent2>
      <a:accent3>
        <a:srgbClr val="4362CD"/>
      </a:accent3>
      <a:accent4>
        <a:srgbClr val="5238BD"/>
      </a:accent4>
      <a:accent5>
        <a:srgbClr val="9743CD"/>
      </a:accent5>
      <a:accent6>
        <a:srgbClr val="BB31B7"/>
      </a:accent6>
      <a:hlink>
        <a:srgbClr val="BF3F4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</TotalTime>
  <Words>286</Words>
  <Application>Microsoft Office PowerPoint</Application>
  <PresentationFormat>Widescreen</PresentationFormat>
  <Paragraphs>73</Paragraphs>
  <Slides>15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Avenir Next LT Pro</vt:lpstr>
      <vt:lpstr>Calibri</vt:lpstr>
      <vt:lpstr>AccentBoxVTI</vt:lpstr>
      <vt:lpstr>The Drive By Project</vt:lpstr>
      <vt:lpstr>The Project Description &amp; Objectives</vt:lpstr>
      <vt:lpstr>Project Opportunity </vt:lpstr>
      <vt:lpstr>Project Sketch</vt:lpstr>
      <vt:lpstr>         Hardware  </vt:lpstr>
      <vt:lpstr>Hardware  </vt:lpstr>
      <vt:lpstr>Software</vt:lpstr>
      <vt:lpstr>Software</vt:lpstr>
      <vt:lpstr>Software</vt:lpstr>
      <vt:lpstr>Software</vt:lpstr>
      <vt:lpstr>Software</vt:lpstr>
      <vt:lpstr>Gantt Chart</vt:lpstr>
      <vt:lpstr>Overall Budget</vt:lpstr>
      <vt:lpstr>Labor Hours and Material costs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</dc:title>
  <dc:creator>Manis, Erik</dc:creator>
  <cp:lastModifiedBy>Mohammed Ansari</cp:lastModifiedBy>
  <cp:revision>48</cp:revision>
  <dcterms:created xsi:type="dcterms:W3CDTF">2022-02-02T17:20:00Z</dcterms:created>
  <dcterms:modified xsi:type="dcterms:W3CDTF">2022-04-06T18:27:10Z</dcterms:modified>
</cp:coreProperties>
</file>